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53"/>
  </p:notesMasterIdLst>
  <p:handoutMasterIdLst>
    <p:handoutMasterId r:id="rId54"/>
  </p:handoutMasterIdLst>
  <p:sldIdLst>
    <p:sldId id="334" r:id="rId2"/>
    <p:sldId id="416" r:id="rId3"/>
    <p:sldId id="446" r:id="rId4"/>
    <p:sldId id="448" r:id="rId5"/>
    <p:sldId id="449" r:id="rId6"/>
    <p:sldId id="450" r:id="rId7"/>
    <p:sldId id="451" r:id="rId8"/>
    <p:sldId id="452" r:id="rId9"/>
    <p:sldId id="456" r:id="rId10"/>
    <p:sldId id="457" r:id="rId11"/>
    <p:sldId id="458" r:id="rId12"/>
    <p:sldId id="454" r:id="rId13"/>
    <p:sldId id="455" r:id="rId14"/>
    <p:sldId id="447" r:id="rId15"/>
    <p:sldId id="419" r:id="rId16"/>
    <p:sldId id="420" r:id="rId17"/>
    <p:sldId id="439" r:id="rId18"/>
    <p:sldId id="421" r:id="rId19"/>
    <p:sldId id="440" r:id="rId20"/>
    <p:sldId id="424" r:id="rId21"/>
    <p:sldId id="459" r:id="rId22"/>
    <p:sldId id="422" r:id="rId23"/>
    <p:sldId id="427" r:id="rId24"/>
    <p:sldId id="425" r:id="rId25"/>
    <p:sldId id="426" r:id="rId26"/>
    <p:sldId id="428" r:id="rId27"/>
    <p:sldId id="429" r:id="rId28"/>
    <p:sldId id="430" r:id="rId29"/>
    <p:sldId id="431" r:id="rId30"/>
    <p:sldId id="442" r:id="rId31"/>
    <p:sldId id="443" r:id="rId32"/>
    <p:sldId id="445" r:id="rId33"/>
    <p:sldId id="444" r:id="rId34"/>
    <p:sldId id="432" r:id="rId35"/>
    <p:sldId id="433" r:id="rId36"/>
    <p:sldId id="434" r:id="rId37"/>
    <p:sldId id="435" r:id="rId38"/>
    <p:sldId id="436" r:id="rId39"/>
    <p:sldId id="437" r:id="rId40"/>
    <p:sldId id="438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9" r:id="rId50"/>
    <p:sldId id="417" r:id="rId51"/>
    <p:sldId id="418" r:id="rId52"/>
  </p:sldIdLst>
  <p:sldSz cx="9906000" cy="6858000" type="A4"/>
  <p:notesSz cx="6854825" cy="9750425"/>
  <p:custDataLst>
    <p:tags r:id="rId5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3366CC"/>
    <a:srgbClr val="FFEBAB"/>
    <a:srgbClr val="FFC000"/>
    <a:srgbClr val="2A82DA"/>
    <a:srgbClr val="009900"/>
    <a:srgbClr val="99FF33"/>
    <a:srgbClr val="66FF33"/>
    <a:srgbClr val="B9C54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9" autoAdjust="0"/>
    <p:restoredTop sz="92764" autoAdjust="0"/>
  </p:normalViewPr>
  <p:slideViewPr>
    <p:cSldViewPr snapToGrid="0" showGuides="1">
      <p:cViewPr varScale="1">
        <p:scale>
          <a:sx n="99" d="100"/>
          <a:sy n="99" d="100"/>
        </p:scale>
        <p:origin x="90" y="3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54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3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33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61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33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08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68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CD7287FE-C7B0-4B60-99A0-AB62F395A2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8F1B1F-AA57-400A-80F2-A8B91EF4633B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387AF7F-B90B-4123-99DD-26D2F787D6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78B2922-6FE7-4743-B41D-1043D7BA56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6B12AE1-34FA-4834-BDF5-584B8C7A2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672F06-CE89-4FF0-B01B-9C491D014424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BD290063-470A-4D00-90B9-59476D7D68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E2B5967-40C2-4257-B4E8-CCF1F7243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E4510D55-A243-4A13-A77D-D0F3ED10F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4288B5-B17D-4586-9A24-2E36F19154E4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4F9F3CA-9745-4C11-A7ED-15DB528EF6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53B6071-87CA-4DA8-9F34-6B981B23F1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28ACC4A-B61E-499E-927E-C0671BCB07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B7843D-792C-4EB2-9965-C20E5DFA90C9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013DB2B5-479B-4C9C-AB18-419AE6D776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C593F527-12CC-4597-9084-78432069A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01A34B84-6DAD-4295-B55E-E0FC8B1C64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7FDCE3-3A90-4CC4-A406-F547CDE96852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09EE905-A27C-4FF6-8FA8-0DBA11E5A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8A0F1097-40E8-41DC-81DF-A1A37AC48D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9852684-CC7D-46D1-9AE5-BB36BD83A6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9EA9B8-4956-40B6-951E-446D4F0B6EA7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2159D54-B958-42CD-A60D-063432D064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5DB3ED35-4C32-4A79-90F3-C01FC109F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86C2FB48-DC13-4685-9E5E-E35773CB7D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2EAE1E-96B8-4E69-BCB8-A42A48D5DF3C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BB252CD-765C-4A42-BC7B-EDD537F0C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0D167636-E26B-4843-8C08-4CCBAD2CBB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405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967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271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9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23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038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15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9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74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50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A27222-450A-45D8-8345-F1D25E84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E15A01-4CFD-4A35-A99F-9B1D1425A787}" type="slidenum">
              <a:rPr lang="de-DE" altLang="de-DE" sz="900" smtClean="0"/>
              <a:pPr>
                <a:spcBef>
                  <a:spcPct val="0"/>
                </a:spcBef>
              </a:pPr>
              <a:t>51</a:t>
            </a:fld>
            <a:endParaRPr lang="de-DE" altLang="de-DE" sz="9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160FDF6-9C71-471E-B3ED-D79C8F12C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ABA9476-73D3-4AC8-9054-D23D4F165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6.PNG"/><Relationship Id="rId7" Type="http://schemas.openxmlformats.org/officeDocument/2006/relationships/slide" Target="slide2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6.xml"/><Relationship Id="rId4" Type="http://schemas.openxmlformats.org/officeDocument/2006/relationships/slide" Target="slide18.xml"/><Relationship Id="rId9" Type="http://schemas.openxmlformats.org/officeDocument/2006/relationships/slide" Target="slide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8.xml"/><Relationship Id="rId7" Type="http://schemas.openxmlformats.org/officeDocument/2006/relationships/slide" Target="slide2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image" Target="../media/image7.PNG"/><Relationship Id="rId9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8.xml"/><Relationship Id="rId7" Type="http://schemas.openxmlformats.org/officeDocument/2006/relationships/slide" Target="slide2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image" Target="../media/image8.PNG"/><Relationship Id="rId9" Type="http://schemas.openxmlformats.org/officeDocument/2006/relationships/slide" Target="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9.PNG"/><Relationship Id="rId7" Type="http://schemas.openxmlformats.org/officeDocument/2006/relationships/slide" Target="slide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slide" Target="slide34.xml"/><Relationship Id="rId4" Type="http://schemas.openxmlformats.org/officeDocument/2006/relationships/slide" Target="slide20.xml"/><Relationship Id="rId9" Type="http://schemas.openxmlformats.org/officeDocument/2006/relationships/slide" Target="slide2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1.PNG"/><Relationship Id="rId7" Type="http://schemas.openxmlformats.org/officeDocument/2006/relationships/slide" Target="slide2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12.PNG"/><Relationship Id="rId7" Type="http://schemas.openxmlformats.org/officeDocument/2006/relationships/slide" Target="slide3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13.png"/><Relationship Id="rId7" Type="http://schemas.openxmlformats.org/officeDocument/2006/relationships/slide" Target="slide3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4.PNG"/><Relationship Id="rId7" Type="http://schemas.openxmlformats.org/officeDocument/2006/relationships/slide" Target="slide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24.xml"/><Relationship Id="rId4" Type="http://schemas.openxmlformats.org/officeDocument/2006/relationships/slide" Target="slide23.xml"/><Relationship Id="rId9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3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15.xml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6.PNG"/><Relationship Id="rId7" Type="http://schemas.openxmlformats.org/officeDocument/2006/relationships/slide" Target="slide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slide" Target="slide3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9.PNG"/><Relationship Id="rId7" Type="http://schemas.openxmlformats.org/officeDocument/2006/relationships/slide" Target="slide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6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6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slide" Target="slide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6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slide" Target="slide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6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26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26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35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6.xml"/><Relationship Id="rId7" Type="http://schemas.openxmlformats.org/officeDocument/2006/relationships/slide" Target="slide1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6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35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modules/calib3d/doc/camera_calibration_and_3d_reconstruc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Hassibs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 animBg="1"/>
      <p:bldP spid="3" grpId="3" animBg="1"/>
      <p:bldP spid="3" grpId="4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irregularSeal1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13314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41504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659179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5504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3A5BEC7-5477-4F8A-AF0C-B08925733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24F40655-8B9D-44EB-94FB-2735615F4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E18010D5-8553-44C5-AD68-FD2E337E91D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AD921269-559F-423A-84ED-88E4BAE742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826AB93C-BED8-4321-A2AF-198866E6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86D3B15-99F6-44EF-B430-D9EFE9530E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CEFA3164-ABE8-4F48-9211-9356289C6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537DA50B-F01A-4EA0-8F49-6BB55D7A3BAE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5351BDCD-63CD-4B66-98AB-14F315ABF3F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29444FA0-76F8-4FB0-A46D-C1F3F049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A084E52-1327-4564-9EC6-9FBF90919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EE522240-B69E-40EC-AF9B-9CF4C94D07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0AA0C3E-59D9-4B34-BD07-8F3D83FE6FE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ED577B63-667F-4985-9F23-6D1C4BEFE9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4C982D28-4523-4D76-B6B5-558EAF39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0F3A908-FDC2-4DAA-8775-54D30EF8A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Camera Field Size Änderung</a:t>
            </a:r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8D40591B-E18F-4810-A688-2FBD23D4A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AF386BF-8735-4526-96B5-6849FB87B0AB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82B895DB-9D13-450B-A20A-951055CB37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B50CDD79-C426-4B77-BCCC-220AF4C6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04DF56-D8D3-4581-8A1C-D615F94F6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Resize Camera Field Start</a:t>
            </a:r>
          </a:p>
        </p:txBody>
      </p:sp>
      <p:sp>
        <p:nvSpPr>
          <p:cNvPr id="41987" name="Foliennummernplatzhalter 4">
            <a:extLst>
              <a:ext uri="{FF2B5EF4-FFF2-40B4-BE49-F238E27FC236}">
                <a16:creationId xmlns:a16="http://schemas.microsoft.com/office/drawing/2014/main" id="{7171A4E5-F0C7-46AA-93EF-F1F3B0EA84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E09CD9A-E7CA-4DE9-940A-175BC33ABE7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1988" name="Rectangle 10">
            <a:extLst>
              <a:ext uri="{FF2B5EF4-FFF2-40B4-BE49-F238E27FC236}">
                <a16:creationId xmlns:a16="http://schemas.microsoft.com/office/drawing/2014/main" id="{0CA8F5FD-93D5-4A59-A0D8-0ED3430BF4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1990" name="Grafik 1">
            <a:extLst>
              <a:ext uri="{FF2B5EF4-FFF2-40B4-BE49-F238E27FC236}">
                <a16:creationId xmlns:a16="http://schemas.microsoft.com/office/drawing/2014/main" id="{99B4268E-D8FF-4F8C-AC80-6AFE7416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31DA525D-7328-483B-9103-845574A1AE2E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F306F8F2-6E92-490D-9EE8-241630428CC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025F6034-CBB2-490D-A0C9-4CC437E5D4E9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EA6ED065-E574-4C2C-BE7E-F424BB75708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B63F185-436A-452D-8735-35E28EE16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Swap Nummer Geändert</a:t>
            </a:r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49E84F40-5BCE-4D4C-BF9C-AA6E88ABE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B3381F5-5378-4572-ADC1-CB6C04EA15DE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107EB143-182D-4E3C-9737-DD902CBB37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0A4EEA1-6D8B-47AF-8A8F-F73E0E4AE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2411164-319E-4859-AC9B-87E3B1A2D8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Swap durchgeführt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BBABACD3-3401-405E-B6F7-FCEF8AB1C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9F19F8E-58A5-4060-A77E-ED403D2182A1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59FB72E2-3DCA-41CA-A8D1-51B2DB6071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EF319205-7590-43B6-9EB9-43842E32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Weltkoordinaten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dessen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47024" y="2100410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31236"/>
            <a:ext cx="3481408" cy="829080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dessen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2465853" y="1700093"/>
            <a:ext cx="4119453" cy="3508531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1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6" y="1114671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29"/>
            <a:ext cx="5450450" cy="51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0675" y="333375"/>
            <a:ext cx="6350000" cy="719138"/>
          </a:xfrm>
        </p:spPr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Ursachen, Ausblick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Mögliche Ursachen für die Ungenauigkeiten: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Einzelner </a:t>
            </a:r>
            <a:r>
              <a:rPr lang="de-DE" altLang="de-DE" sz="1600" dirty="0" err="1"/>
              <a:t>ArUcomarker</a:t>
            </a:r>
            <a:r>
              <a:rPr lang="de-DE" altLang="de-DE" sz="1600" dirty="0"/>
              <a:t> für die Festlegung des Weltkoordinatensystems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Unzureichende </a:t>
            </a:r>
            <a:r>
              <a:rPr lang="de-DE" altLang="de-DE" sz="1600" dirty="0" err="1"/>
              <a:t>Kamerakalibrieru</a:t>
            </a:r>
            <a:endParaRPr lang="de-DE" altLang="de-DE" sz="1600" dirty="0"/>
          </a:p>
          <a:p>
            <a:pPr lvl="2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Ausblick für zukünftige Gruppen: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Weitreichende Genauigkeitsuntersuchung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Implementierung der Positionsermittlung in die Navigationssoftware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Implementierung der Varianzberechnung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Implementierung der Autokalibrierung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Verbesserung des Verfahrens durch Mittelwertbildung, mehrere Ursprungsmarker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Berücksichtigung der Z-Position (Höhe der </a:t>
            </a:r>
            <a:r>
              <a:rPr lang="de-DE" altLang="de-DE" sz="1600" dirty="0" err="1"/>
              <a:t>Robotinos</a:t>
            </a:r>
            <a:r>
              <a:rPr lang="de-DE" altLang="de-DE" sz="1600" dirty="0"/>
              <a:t>)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265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X. Name des Kapitels</a:t>
            </a:r>
            <a:br>
              <a:rPr lang="de-DE" altLang="de-DE"/>
            </a:br>
            <a:r>
              <a:rPr lang="de-DE" altLang="de-DE" b="0"/>
              <a:t>Ggf. Untertitel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Schriftart Arial, Überschriften </a:t>
            </a:r>
            <a:r>
              <a:rPr lang="de-DE" altLang="de-DE" sz="1800" b="1"/>
              <a:t>fett</a:t>
            </a:r>
            <a:r>
              <a:rPr lang="de-DE" altLang="de-DE" sz="1800"/>
              <a:t>, verwenden Sie möglichst kein </a:t>
            </a:r>
            <a:r>
              <a:rPr lang="de-DE" altLang="de-DE" sz="1800" i="1"/>
              <a:t>kursiv</a:t>
            </a:r>
          </a:p>
          <a:p>
            <a:pPr marL="515938" lvl="2" indent="-342900" eaLnBrk="1" hangingPunct="1">
              <a:lnSpc>
                <a:spcPct val="90000"/>
              </a:lnSpc>
            </a:pPr>
            <a:r>
              <a:rPr lang="de-DE" altLang="de-DE" sz="1600"/>
              <a:t>Schriftgrad nicht kleiner 16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Vortrag max. 15 Minuten (+ 5 Minuten Diskussion), d.h. ca. 10 Inhaltsfolien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„Bullet Point“-Stil, keine ganzen Sätze (verhindert ablesen)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Grafiken zur Beschreibung komplexer Sachverhalte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Animationen nur, wenn sie zum besseren Verständnis beitragen (z.B. zum schrittweisen Aufbau komplexer Grafiken)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den MS Formeleditor für Formeln (besser Formeln in LaTex erstellen und aus PDF herauskopieren)</a:t>
            </a:r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>
            <a:extLst>
              <a:ext uri="{FF2B5EF4-FFF2-40B4-BE49-F238E27FC236}">
                <a16:creationId xmlns:a16="http://schemas.microsoft.com/office/drawing/2014/main" id="{FE887514-3D00-4F7B-A448-CF5D1FFB5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1E4547D-0929-494D-9437-FDD786C8458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ADFD62E-5F03-4F9B-BA45-BA98354B9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6. Literatur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BF5F747-E323-4979-B80D-A36A2457C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de-DE" sz="1800" b="1" dirty="0"/>
              <a:t>Literatur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b="1" dirty="0"/>
              <a:t>Autor 1; Autor 2:</a:t>
            </a:r>
            <a:r>
              <a:rPr lang="de-DE" altLang="de-DE" sz="1800" dirty="0"/>
              <a:t> </a:t>
            </a:r>
            <a:r>
              <a:rPr lang="de-DE" altLang="de-DE" sz="1800" i="1" dirty="0"/>
              <a:t>Name des Papers/Buchs/Beitrags</a:t>
            </a:r>
            <a:r>
              <a:rPr lang="de-DE" altLang="de-DE" sz="1800" dirty="0"/>
              <a:t>. Verlag/Konferenz, Erscheinungsjahr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>
                <a:hlinkClick r:id="rId3"/>
              </a:rPr>
              <a:t>https://docs.opencv.org/2.4/modules/calib3d/doc/camera_calibration_and_3d_reconstruction.html</a:t>
            </a: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50181" name="Rectangle 10">
            <a:extLst>
              <a:ext uri="{FF2B5EF4-FFF2-40B4-BE49-F238E27FC236}">
                <a16:creationId xmlns:a16="http://schemas.microsoft.com/office/drawing/2014/main" id="{33FFB397-72FC-4B08-BDAE-827DD4B2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2230</Words>
  <Application>Microsoft Office PowerPoint</Application>
  <PresentationFormat>A4-Papier (210 x 297 mm)</PresentationFormat>
  <Paragraphs>414</Paragraphs>
  <Slides>51</Slides>
  <Notes>51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6" baseType="lpstr">
      <vt:lpstr>Arial</vt:lpstr>
      <vt:lpstr>Berlin Sans FB</vt:lpstr>
      <vt:lpstr>Courier New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Settings</vt:lpstr>
      <vt:lpstr>Settings – Scroll 1</vt:lpstr>
      <vt:lpstr>Settings – Scroll 2</vt:lpstr>
      <vt:lpstr>Settings – Camera Field Size Änderung</vt:lpstr>
      <vt:lpstr>Settings – Resize Camera Field Start</vt:lpstr>
      <vt:lpstr>Settings – Swap Nummer Geändert</vt:lpstr>
      <vt:lpstr>Settings – Swap durchgeführt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Ursachen, Ausblick</vt:lpstr>
      <vt:lpstr>X. Name des Kapitels Ggf. Untertitel </vt:lpstr>
      <vt:lpstr>6. Literatur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Lennart</cp:lastModifiedBy>
  <cp:revision>264</cp:revision>
  <cp:lastPrinted>2007-09-21T15:49:14Z</cp:lastPrinted>
  <dcterms:created xsi:type="dcterms:W3CDTF">2008-09-25T08:20:51Z</dcterms:created>
  <dcterms:modified xsi:type="dcterms:W3CDTF">2018-05-02T17:23:53Z</dcterms:modified>
</cp:coreProperties>
</file>